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74" r:id="rId35"/>
    <p:sldId id="375" r:id="rId36"/>
    <p:sldId id="376" r:id="rId37"/>
    <p:sldId id="377" r:id="rId38"/>
    <p:sldId id="395" r:id="rId39"/>
    <p:sldId id="396" r:id="rId40"/>
    <p:sldId id="397" r:id="rId41"/>
    <p:sldId id="398" r:id="rId42"/>
    <p:sldId id="399" r:id="rId43"/>
    <p:sldId id="400" r:id="rId44"/>
    <p:sldId id="4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58" y="5018852"/>
            <a:ext cx="7566870" cy="668884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5: temel teoremler / THEVENİN TEOREMİ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340FF5-81F6-410D-8EF9-0864263C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1" y="1938067"/>
            <a:ext cx="7292949" cy="265279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7D0CBB4-24EA-4390-8FF5-D4937AAB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6" y="4417721"/>
            <a:ext cx="77247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A9A15F-BB00-4EF2-9A3C-F0B444E3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30136"/>
            <a:ext cx="7199767" cy="45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DA823B-0A33-4356-9B32-D48AEF01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4" y="2159500"/>
            <a:ext cx="7317445" cy="3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90196EC-CF52-4ECD-ABA7-4F9A76F5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4" y="2065002"/>
            <a:ext cx="76009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8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74C48E-3191-47A0-89DE-169A31D4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4" y="1960721"/>
            <a:ext cx="6707173" cy="44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123472-365C-40B8-B87F-DBFE9237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8" y="1971675"/>
            <a:ext cx="7724775" cy="14573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5D6A8C3-DA67-45B5-AFA3-01EDFCC1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08" y="3367028"/>
            <a:ext cx="5518078" cy="32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92FDA4-42B3-4945-A761-8202D421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209800"/>
            <a:ext cx="77914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EED820F-2258-49A5-B3B1-765EDE6A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2" y="2014847"/>
            <a:ext cx="7032291" cy="3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E2CC9B-CCF9-43E7-B31E-2528CC5A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54635"/>
            <a:ext cx="4832765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5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63C2E3-73FA-4EF7-B49F-A19BCB97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3356"/>
            <a:ext cx="4335121" cy="23254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F05CC53-2E89-4F5D-8E12-17938C60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441404"/>
            <a:ext cx="4970182" cy="17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043D88A-3F1B-459F-B5FE-7CB99184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9" y="1931674"/>
            <a:ext cx="6993098" cy="43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54F19ACD-9DFE-4E3E-BE79-525C3EDA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" y="1974371"/>
            <a:ext cx="4074297" cy="2167022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E8022DFD-CE7A-44FB-96A2-AE8E33D9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9" y="4141393"/>
            <a:ext cx="5500826" cy="24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C8E573E-FD80-47DE-AC42-24F939C3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4" y="1930354"/>
            <a:ext cx="4866714" cy="208064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08AD7E0-B2D9-4CA1-949C-F99E1C9D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4" y="4136368"/>
            <a:ext cx="5534592" cy="22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4E0C603-AEFF-4903-B871-EA440C1C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9772"/>
            <a:ext cx="6168224" cy="40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C2465BC-5955-4A0C-81B6-5261A9F3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6" y="2008158"/>
            <a:ext cx="5805226" cy="94470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57BC970-C73A-4137-A5B9-837105EC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14" y="2658502"/>
            <a:ext cx="5064591" cy="37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38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F0E5E1-77ED-420A-9D94-9E857FDC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9" y="2035789"/>
            <a:ext cx="6215150" cy="4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AC1E941-0634-4DEB-9C6F-2D1D9C76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8" y="2098114"/>
            <a:ext cx="6423302" cy="361754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C1833FA-BF34-4BF1-AE9D-7F2C6070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81" y="3906884"/>
            <a:ext cx="2674898" cy="22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4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19F8DB-5109-4B7C-ABC0-E4A60681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8" y="2114711"/>
            <a:ext cx="6021353" cy="22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21F72E-BB02-4873-AAB3-95F11215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0" y="2036676"/>
            <a:ext cx="51720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0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E091780-42E0-4762-ACA0-D5FC3006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7" y="2031109"/>
            <a:ext cx="6238875" cy="41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4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840EDF-04F7-4642-8BF9-44A4901B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2" y="2197916"/>
            <a:ext cx="6627371" cy="42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4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A1D36B-38F3-4B21-8D85-F136D61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53" y="2053090"/>
            <a:ext cx="7511599" cy="36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54220B1-6361-4AD3-A2AD-2CC5F1AF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6" y="2048199"/>
            <a:ext cx="6276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2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E2866C8-F3A8-46DA-87AD-22673AB6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90725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8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9C7571-9F9A-40FE-A8B6-A7D77067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48249"/>
            <a:ext cx="5718940" cy="40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6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72677A-B590-4BF3-8014-F5EEC05F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81" y="2000807"/>
            <a:ext cx="6094777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518ED5F-6C91-4C5B-8470-BC64C491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26" y="2004969"/>
            <a:ext cx="5696474" cy="39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458F2D1-CD6E-465E-BDF5-DEB6ED75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27886"/>
            <a:ext cx="5873255" cy="44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4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60C03-1D2B-4403-9DC1-8A8EB452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7" y="2147808"/>
            <a:ext cx="6188148" cy="18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13E2CAA-55EF-46D9-BBE7-2FFA2961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0" y="1960431"/>
            <a:ext cx="6375720" cy="42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9B2EB5-2323-4654-AD4D-D6B8D90B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51" y="1984914"/>
            <a:ext cx="6233063" cy="178861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9F31730-4E61-4AE0-896F-86B9E16F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1" y="3773533"/>
            <a:ext cx="6784204" cy="22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7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231DF9-DDBC-42DE-9DB1-ACFF7315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80" y="1963863"/>
            <a:ext cx="6441215" cy="43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0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BD83235-0041-4972-9A87-714032BF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85" y="1949091"/>
            <a:ext cx="5447863" cy="47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7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026AA6-986D-4211-B120-03C8B8EE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1" y="2032975"/>
            <a:ext cx="6572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7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B50B0A-9445-4250-A8EC-5775079B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43023"/>
            <a:ext cx="6376813" cy="4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82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C42E575-C81E-4DEB-9BD2-EB01B370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" y="2022052"/>
            <a:ext cx="7305063" cy="42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8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0A0854-7675-4CA4-B3B4-2EE86A70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994"/>
            <a:ext cx="59055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3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AE40C12-2E61-490E-A53D-6D463089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3" y="1981543"/>
            <a:ext cx="6623502" cy="45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78485FB-D6A8-4408-9EDA-A297BE87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1" y="2164358"/>
            <a:ext cx="5175396" cy="4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081007-584B-44BA-BDB7-184D8655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4" y="2110994"/>
            <a:ext cx="7213827" cy="33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959404-269C-458B-9B5F-4EF851D6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" y="1930602"/>
            <a:ext cx="6623283" cy="46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50E241-DDCF-41F9-9F10-31A2E30B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2" y="1956111"/>
            <a:ext cx="7194433" cy="39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</a:t>
            </a:r>
            <a:r>
              <a:rPr lang="tr-TR" sz="2400" dirty="0" err="1">
                <a:latin typeface="BakerSignet BT"/>
              </a:rPr>
              <a:t>thevenin</a:t>
            </a:r>
            <a:r>
              <a:rPr lang="tr-TR" sz="2400" dirty="0">
                <a:latin typeface="BakerSignet BT"/>
              </a:rPr>
              <a:t> teoremi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6DA9409-4DF1-435E-9699-8F1E9B48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032651"/>
            <a:ext cx="5996206" cy="48253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8B7B296-ADAF-4D91-8ABC-2EAD0FDC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36" y="3429000"/>
            <a:ext cx="3028527" cy="21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12180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926</TotalTime>
  <Words>194</Words>
  <Application>Microsoft Office PowerPoint</Application>
  <PresentationFormat>Ekran Gösterisi (4:3)</PresentationFormat>
  <Paragraphs>45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48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  <vt:lpstr>2. thevenin teoremi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ozge ARSLAN</cp:lastModifiedBy>
  <cp:revision>104</cp:revision>
  <dcterms:created xsi:type="dcterms:W3CDTF">2018-02-27T19:21:44Z</dcterms:created>
  <dcterms:modified xsi:type="dcterms:W3CDTF">2022-04-20T09:43:42Z</dcterms:modified>
</cp:coreProperties>
</file>